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415" r:id="rId2"/>
    <p:sldId id="459" r:id="rId3"/>
    <p:sldId id="496" r:id="rId4"/>
    <p:sldId id="499" r:id="rId5"/>
    <p:sldId id="500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9" autoAdjust="0"/>
    <p:restoredTop sz="90833" autoAdjust="0"/>
  </p:normalViewPr>
  <p:slideViewPr>
    <p:cSldViewPr>
      <p:cViewPr varScale="1">
        <p:scale>
          <a:sx n="72" d="100"/>
          <a:sy n="72" d="100"/>
        </p:scale>
        <p:origin x="192" y="2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13:1-7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4400" b="1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Let every person be subject to the governing authorities. 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For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there is no authority except from God, and those that exist have been instituted by God. 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2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Therefore whoever resists the authorities resists what God has appointed, and those who resist will incur judgment. 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3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For rulers are not a terror to good conduct, but to bad. 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Would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you have no fear of the one who is in authority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? 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Then do what is good, and you will receive his approval,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for he is God’s servant for your good.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AU" sz="32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3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But if you do wrong, be afraid, for he does not bear the sword in vain. 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For 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he is the servant of God, an avenger who carries out God’s wrath on the wrongdoer. 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</a:t>
            </a:r>
            <a:r>
              <a:rPr lang="en-AU" sz="3100" b="1" baseline="300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5</a:t>
            </a:r>
            <a:r>
              <a:rPr lang="en-AU" sz="31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 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Therefore one must be in subjection, not only to avoid God’s wrath but also for the sake of conscience. 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 </a:t>
            </a:r>
            <a:r>
              <a:rPr lang="en-AU" sz="3100" b="1" baseline="300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6</a:t>
            </a:r>
            <a:r>
              <a:rPr lang="en-AU" sz="31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 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For because of this you also pay taxes, for the authorities are ministers of God, attending to this very thing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.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7 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Pay to all what is owed to them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:  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taxes to whom taxes are owed, revenue to whom revenue is owed, respect to whom respect is owed, 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honour 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to whom </a:t>
            </a:r>
            <a:r>
              <a:rPr lang="en-AU" sz="3100" dirty="0" smtClean="0">
                <a:solidFill>
                  <a:schemeClr val="bg1"/>
                </a:solidFill>
                <a:latin typeface="Times New Roman" charset="0"/>
                <a:ea typeface="Cambria" charset="0"/>
              </a:rPr>
              <a:t>honour </a:t>
            </a:r>
            <a:r>
              <a:rPr lang="en-AU" sz="3100" dirty="0">
                <a:solidFill>
                  <a:schemeClr val="bg1"/>
                </a:solidFill>
                <a:latin typeface="Times New Roman" charset="0"/>
                <a:ea typeface="Cambria" charset="0"/>
              </a:rPr>
              <a:t>is owed. </a:t>
            </a:r>
            <a:endParaRPr lang="en-US" sz="31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40801" y="463233"/>
            <a:ext cx="8640960" cy="95410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All governing authorities have been put there by God</a:t>
            </a:r>
          </a:p>
          <a:p>
            <a:pPr algn="ctr"/>
            <a:r>
              <a:rPr lang="en-US" sz="28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And God gives them the right and authority to govern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12" y="31989"/>
            <a:ext cx="9078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Citizens of the Kingdom </a:t>
            </a:r>
            <a:r>
              <a:rPr lang="en-US" sz="270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of God  &amp;  our Nation</a:t>
            </a:r>
            <a:endParaRPr lang="en-US" sz="2700" dirty="0">
              <a:solidFill>
                <a:srgbClr val="FFFF00"/>
              </a:solidFill>
              <a:latin typeface="Iowan Old Style Black"/>
              <a:cs typeface="Iowan Old Style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417340"/>
            <a:ext cx="91069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 has entrusted to our rulers, immense power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With 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our very lives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we submit to our rulers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0801" y="2205072"/>
            <a:ext cx="886618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smtClean="0">
                <a:solidFill>
                  <a:srgbClr val="FFFF00"/>
                </a:solidFill>
                <a:latin typeface="Times New Roman"/>
                <a:cs typeface="Times New Roman"/>
              </a:rPr>
              <a:t>Their </a:t>
            </a:r>
            <a:r>
              <a:rPr lang="en-US" sz="2400" b="1" spc="120" dirty="0">
                <a:solidFill>
                  <a:srgbClr val="FFFF00"/>
                </a:solidFill>
                <a:latin typeface="Times New Roman"/>
                <a:cs typeface="Times New Roman"/>
              </a:rPr>
              <a:t>primary responsibility is to maintain Law and Order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2569468"/>
            <a:ext cx="91069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 good = commended         Do evil = punished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Submit,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But</a:t>
            </a:r>
            <a:r>
              <a:rPr lang="mr-IN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…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 God is a higher authority.  If they order us to go against God’s commands, it is right to disobey.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Government are 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God’s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servants </a:t>
            </a:r>
            <a:r>
              <a:rPr lang="mr-IN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not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ours.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892" y="4209148"/>
            <a:ext cx="9005091" cy="461665"/>
          </a:xfrm>
          <a:prstGeom prst="rect">
            <a:avLst/>
          </a:prstGeom>
          <a:ln w="222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avenger who carries out God’s wrath on the wrongdoer.</a:t>
            </a:r>
            <a:endParaRPr lang="en-US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670813"/>
            <a:ext cx="91069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A </a:t>
            </a:r>
            <a:r>
              <a:rPr lang="en-US" sz="2600" u="sng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sword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is used to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defend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deter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detain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and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execute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Justice demands retribution </a:t>
            </a:r>
            <a:r>
              <a:rPr lang="mr-IN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not rehabilitation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/>
      <p:bldP spid="16" grpId="0" build="p"/>
      <p:bldP spid="20" grpId="0"/>
      <p:bldP spid="17" grpId="0" build="p"/>
      <p:bldP spid="2" grpId="0" animBg="1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40801" y="463233"/>
            <a:ext cx="8640960" cy="52322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Governments have a God-given authority to govern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12" y="31989"/>
            <a:ext cx="9078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Citizens of the Kingdom </a:t>
            </a:r>
            <a:r>
              <a:rPr lang="en-US" sz="270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of God  &amp;  our Nation</a:t>
            </a:r>
            <a:endParaRPr lang="en-US" sz="2700" dirty="0">
              <a:solidFill>
                <a:srgbClr val="FFFF00"/>
              </a:solidFill>
              <a:latin typeface="Iowan Old Style Black"/>
              <a:cs typeface="Iowan Old Style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801" y="913284"/>
            <a:ext cx="886618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smtClean="0">
                <a:solidFill>
                  <a:srgbClr val="FFFF00"/>
                </a:solidFill>
                <a:latin typeface="Times New Roman"/>
                <a:cs typeface="Times New Roman"/>
              </a:rPr>
              <a:t>Their </a:t>
            </a:r>
            <a:r>
              <a:rPr lang="en-US" sz="2400" b="1" spc="120" dirty="0">
                <a:solidFill>
                  <a:srgbClr val="FFFF00"/>
                </a:solidFill>
                <a:latin typeface="Times New Roman"/>
                <a:cs typeface="Times New Roman"/>
              </a:rPr>
              <a:t>primary responsibility is to maintain Law and Order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1277680"/>
            <a:ext cx="91069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 good = commended         Do evil = punished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Submit,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But</a:t>
            </a:r>
            <a:r>
              <a:rPr lang="mr-IN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…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 God is a higher authority.  If they order us to go against God’s commands, it is right to disobey.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Government are 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God’s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servants </a:t>
            </a:r>
            <a:r>
              <a:rPr lang="mr-IN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not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ours.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892" y="2917360"/>
            <a:ext cx="9005091" cy="461665"/>
          </a:xfrm>
          <a:prstGeom prst="rect">
            <a:avLst/>
          </a:prstGeom>
          <a:ln w="222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240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avenger who carries out God’s wrath on the wrongdoer.</a:t>
            </a:r>
            <a:endParaRPr lang="en-US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379025"/>
            <a:ext cx="91069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A </a:t>
            </a:r>
            <a:r>
              <a:rPr lang="en-US" sz="2600" u="sng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sword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is used to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defend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deter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detain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, and </a:t>
            </a:r>
            <a:r>
              <a:rPr lang="en-US" sz="26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execute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Justice demands retribution </a:t>
            </a:r>
            <a:r>
              <a:rPr lang="mr-IN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not rehabilitation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13" y="4148466"/>
            <a:ext cx="814610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You shall not wrongfully kill</a:t>
            </a:r>
            <a:endParaRPr lang="en-US" sz="2400" b="1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2" y="4465289"/>
            <a:ext cx="91069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Individuals do </a:t>
            </a:r>
            <a:r>
              <a:rPr lang="en-US" sz="2600" b="1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not</a:t>
            </a: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have the right to kill.  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Our rulers do (defend, deter, detain and execute)</a:t>
            </a:r>
          </a:p>
          <a:p>
            <a:pPr marL="265113" indent="-265113">
              <a:buFont typeface="Arial"/>
              <a:buChar char="•"/>
            </a:pPr>
            <a:r>
              <a:rPr lang="en-US" sz="26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Our rulers are ‘ministers of God’.  It is right to pay taxes.</a:t>
            </a:r>
          </a:p>
        </p:txBody>
      </p:sp>
    </p:spTree>
    <p:extLst>
      <p:ext uri="{BB962C8B-B14F-4D97-AF65-F5344CB8AC3E}">
        <p14:creationId xmlns:p14="http://schemas.microsoft.com/office/powerpoint/2010/main" val="17317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38341</TotalTime>
  <Words>314</Words>
  <Application>Microsoft Macintosh PowerPoint</Application>
  <PresentationFormat>On-screen Show (16:10)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Cambria</vt:lpstr>
      <vt:lpstr>Comic Sans MS</vt:lpstr>
      <vt:lpstr>Iowan Old Style Black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379</cp:revision>
  <cp:lastPrinted>2016-11-17T04:59:44Z</cp:lastPrinted>
  <dcterms:created xsi:type="dcterms:W3CDTF">2016-11-04T06:28:01Z</dcterms:created>
  <dcterms:modified xsi:type="dcterms:W3CDTF">2016-11-19T23:05:29Z</dcterms:modified>
</cp:coreProperties>
</file>