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415" r:id="rId2"/>
    <p:sldId id="459" r:id="rId3"/>
    <p:sldId id="496" r:id="rId4"/>
    <p:sldId id="499" r:id="rId5"/>
    <p:sldId id="500" r:id="rId6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049" autoAdjust="0"/>
    <p:restoredTop sz="90833" autoAdjust="0"/>
  </p:normalViewPr>
  <p:slideViewPr>
    <p:cSldViewPr>
      <p:cViewPr varScale="1">
        <p:scale>
          <a:sx n="72" d="100"/>
          <a:sy n="72" d="100"/>
        </p:scale>
        <p:origin x="192" y="25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11/20/16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 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 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02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116013" y="877888"/>
            <a:ext cx="71278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4800" dirty="0" smtClean="0">
                <a:solidFill>
                  <a:srgbClr val="FFFF66"/>
                </a:solidFill>
              </a:rPr>
              <a:t>Romans 13:1-7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sz="4400" b="1" dirty="0">
                <a:solidFill>
                  <a:schemeClr val="bg1"/>
                </a:solidFill>
                <a:latin typeface="Times New Roman" charset="0"/>
                <a:ea typeface="Cambria" charset="0"/>
              </a:rPr>
              <a:t>13 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Cambria" charset="0"/>
              </a:rPr>
              <a:t>Let every person be subject to the governing authorities. </a:t>
            </a:r>
            <a:r>
              <a:rPr lang="en-AU" sz="3200" dirty="0" smtClean="0">
                <a:solidFill>
                  <a:schemeClr val="bg1"/>
                </a:solidFill>
                <a:latin typeface="Times New Roman" charset="0"/>
                <a:ea typeface="Cambria" charset="0"/>
              </a:rPr>
              <a:t> For 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Cambria" charset="0"/>
              </a:rPr>
              <a:t>there is no authority except from God, and those that exist have been instituted by God. </a:t>
            </a:r>
            <a:r>
              <a:rPr lang="en-AU" sz="3200" dirty="0" smtClean="0">
                <a:solidFill>
                  <a:schemeClr val="bg1"/>
                </a:solidFill>
                <a:latin typeface="Times New Roman" charset="0"/>
                <a:ea typeface="Cambria" charset="0"/>
              </a:rPr>
              <a:t> </a:t>
            </a:r>
            <a:r>
              <a:rPr lang="en-AU" sz="3200" b="1" baseline="30000" dirty="0" smtClean="0">
                <a:solidFill>
                  <a:schemeClr val="bg1"/>
                </a:solidFill>
                <a:latin typeface="Times New Roman" charset="0"/>
                <a:ea typeface="Cambria" charset="0"/>
              </a:rPr>
              <a:t>2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Cambria" charset="0"/>
              </a:rPr>
              <a:t>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Cambria" charset="0"/>
              </a:rPr>
              <a:t>Therefore whoever resists the authorities resists what God has appointed, and those who resist will incur judgment. </a:t>
            </a:r>
            <a:r>
              <a:rPr lang="en-AU" sz="3200" dirty="0" smtClean="0">
                <a:solidFill>
                  <a:schemeClr val="bg1"/>
                </a:solidFill>
                <a:latin typeface="Times New Roman" charset="0"/>
                <a:ea typeface="Cambria" charset="0"/>
              </a:rPr>
              <a:t> </a:t>
            </a:r>
            <a:r>
              <a:rPr lang="en-AU" sz="3200" b="1" baseline="30000" dirty="0" smtClean="0">
                <a:solidFill>
                  <a:schemeClr val="bg1"/>
                </a:solidFill>
                <a:latin typeface="Times New Roman" charset="0"/>
                <a:ea typeface="Cambria" charset="0"/>
              </a:rPr>
              <a:t>3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Cambria" charset="0"/>
              </a:rPr>
              <a:t>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Cambria" charset="0"/>
              </a:rPr>
              <a:t>For rulers are not a terror to good conduct, but to bad. </a:t>
            </a:r>
            <a:r>
              <a:rPr lang="en-AU" sz="3200" dirty="0" smtClean="0">
                <a:solidFill>
                  <a:schemeClr val="bg1"/>
                </a:solidFill>
                <a:latin typeface="Times New Roman" charset="0"/>
                <a:ea typeface="Cambria" charset="0"/>
              </a:rPr>
              <a:t> Would 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Cambria" charset="0"/>
              </a:rPr>
              <a:t>you have no fear of the one who is in authority</a:t>
            </a:r>
            <a:r>
              <a:rPr lang="en-AU" sz="3200" dirty="0" smtClean="0">
                <a:solidFill>
                  <a:schemeClr val="bg1"/>
                </a:solidFill>
                <a:latin typeface="Times New Roman" charset="0"/>
                <a:ea typeface="Cambria" charset="0"/>
              </a:rPr>
              <a:t>?  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Cambria" charset="0"/>
              </a:rPr>
              <a:t>Then do what is good, and you will receive his approval,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Cambria" charset="0"/>
              </a:rPr>
              <a:t>4 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Cambria" charset="0"/>
              </a:rPr>
              <a:t>for he is God’s servant for your good.</a:t>
            </a:r>
            <a:r>
              <a:rPr lang="en-GB" sz="3200" dirty="0">
                <a:solidFill>
                  <a:schemeClr val="bg1"/>
                </a:solidFill>
              </a:rPr>
              <a:t> </a:t>
            </a:r>
            <a:endParaRPr lang="en-AU" sz="3200" dirty="0">
              <a:solidFill>
                <a:schemeClr val="bg1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34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3100" dirty="0">
                <a:solidFill>
                  <a:schemeClr val="bg1"/>
                </a:solidFill>
                <a:latin typeface="Times New Roman" charset="0"/>
                <a:ea typeface="Cambria" charset="0"/>
              </a:rPr>
              <a:t>But if you do wrong, be afraid, for he does not bear the sword in vain. </a:t>
            </a:r>
            <a:r>
              <a:rPr lang="en-AU" sz="3100" dirty="0" smtClean="0">
                <a:solidFill>
                  <a:schemeClr val="bg1"/>
                </a:solidFill>
                <a:latin typeface="Times New Roman" charset="0"/>
                <a:ea typeface="Cambria" charset="0"/>
              </a:rPr>
              <a:t> For </a:t>
            </a:r>
            <a:r>
              <a:rPr lang="en-AU" sz="3100" dirty="0">
                <a:solidFill>
                  <a:schemeClr val="bg1"/>
                </a:solidFill>
                <a:latin typeface="Times New Roman" charset="0"/>
                <a:ea typeface="Cambria" charset="0"/>
              </a:rPr>
              <a:t>he is the servant of God, an avenger who carries out God’s wrath on the wrongdoer. </a:t>
            </a:r>
            <a:r>
              <a:rPr lang="en-AU" sz="3100" dirty="0" smtClean="0">
                <a:solidFill>
                  <a:schemeClr val="bg1"/>
                </a:solidFill>
                <a:latin typeface="Times New Roman" charset="0"/>
                <a:ea typeface="Cambria" charset="0"/>
              </a:rPr>
              <a:t> </a:t>
            </a:r>
            <a:r>
              <a:rPr lang="en-AU" sz="3100" b="1" baseline="30000" dirty="0" smtClean="0">
                <a:solidFill>
                  <a:schemeClr val="bg1"/>
                </a:solidFill>
                <a:latin typeface="Times New Roman" charset="0"/>
                <a:ea typeface="Cambria" charset="0"/>
              </a:rPr>
              <a:t>5</a:t>
            </a:r>
            <a:r>
              <a:rPr lang="en-AU" sz="3100" b="1" baseline="30000" dirty="0">
                <a:solidFill>
                  <a:schemeClr val="bg1"/>
                </a:solidFill>
                <a:latin typeface="Times New Roman" charset="0"/>
                <a:ea typeface="Cambria" charset="0"/>
              </a:rPr>
              <a:t> </a:t>
            </a:r>
            <a:r>
              <a:rPr lang="en-AU" sz="3100" dirty="0">
                <a:solidFill>
                  <a:schemeClr val="bg1"/>
                </a:solidFill>
                <a:latin typeface="Times New Roman" charset="0"/>
                <a:ea typeface="Cambria" charset="0"/>
              </a:rPr>
              <a:t>Therefore one must be in subjection, not only to avoid God’s wrath but also for the sake of conscience. </a:t>
            </a:r>
            <a:r>
              <a:rPr lang="en-AU" sz="3100" dirty="0" smtClean="0">
                <a:solidFill>
                  <a:schemeClr val="bg1"/>
                </a:solidFill>
                <a:latin typeface="Times New Roman" charset="0"/>
                <a:ea typeface="Cambria" charset="0"/>
              </a:rPr>
              <a:t> </a:t>
            </a:r>
            <a:r>
              <a:rPr lang="en-AU" sz="3100" b="1" baseline="30000" dirty="0" smtClean="0">
                <a:solidFill>
                  <a:schemeClr val="bg1"/>
                </a:solidFill>
                <a:latin typeface="Times New Roman" charset="0"/>
                <a:ea typeface="Cambria" charset="0"/>
              </a:rPr>
              <a:t>6</a:t>
            </a:r>
            <a:r>
              <a:rPr lang="en-AU" sz="3100" b="1" baseline="30000" dirty="0">
                <a:solidFill>
                  <a:schemeClr val="bg1"/>
                </a:solidFill>
                <a:latin typeface="Times New Roman" charset="0"/>
                <a:ea typeface="Cambria" charset="0"/>
              </a:rPr>
              <a:t> </a:t>
            </a:r>
            <a:r>
              <a:rPr lang="en-AU" sz="3100" dirty="0">
                <a:solidFill>
                  <a:schemeClr val="bg1"/>
                </a:solidFill>
                <a:latin typeface="Times New Roman" charset="0"/>
                <a:ea typeface="Cambria" charset="0"/>
              </a:rPr>
              <a:t>For because of this you also pay taxes, for the authorities are ministers of God, attending to this very thing</a:t>
            </a:r>
            <a:r>
              <a:rPr lang="en-AU" sz="3100" dirty="0" smtClean="0">
                <a:solidFill>
                  <a:schemeClr val="bg1"/>
                </a:solidFill>
                <a:latin typeface="Times New Roman" charset="0"/>
                <a:ea typeface="Cambria" charset="0"/>
              </a:rPr>
              <a:t>.  </a:t>
            </a:r>
            <a:r>
              <a:rPr lang="en-AU" sz="3100" b="1" baseline="30000" dirty="0">
                <a:solidFill>
                  <a:schemeClr val="bg1"/>
                </a:solidFill>
                <a:latin typeface="Times New Roman" charset="0"/>
                <a:ea typeface="Cambria" charset="0"/>
              </a:rPr>
              <a:t>7 </a:t>
            </a:r>
            <a:r>
              <a:rPr lang="en-AU" sz="3100" dirty="0">
                <a:solidFill>
                  <a:schemeClr val="bg1"/>
                </a:solidFill>
                <a:latin typeface="Times New Roman" charset="0"/>
                <a:ea typeface="Cambria" charset="0"/>
              </a:rPr>
              <a:t>Pay to all what is owed to them</a:t>
            </a:r>
            <a:r>
              <a:rPr lang="en-AU" sz="3100" dirty="0" smtClean="0">
                <a:solidFill>
                  <a:schemeClr val="bg1"/>
                </a:solidFill>
                <a:latin typeface="Times New Roman" charset="0"/>
                <a:ea typeface="Cambria" charset="0"/>
              </a:rPr>
              <a:t>:  </a:t>
            </a:r>
            <a:r>
              <a:rPr lang="en-AU" sz="3100" dirty="0">
                <a:solidFill>
                  <a:schemeClr val="bg1"/>
                </a:solidFill>
                <a:latin typeface="Times New Roman" charset="0"/>
                <a:ea typeface="Cambria" charset="0"/>
              </a:rPr>
              <a:t>taxes to whom taxes are owed, revenue to whom revenue is owed, respect to whom respect is owed, </a:t>
            </a:r>
            <a:r>
              <a:rPr lang="en-AU" sz="3100" dirty="0" smtClean="0">
                <a:solidFill>
                  <a:schemeClr val="bg1"/>
                </a:solidFill>
                <a:latin typeface="Times New Roman" charset="0"/>
                <a:ea typeface="Cambria" charset="0"/>
              </a:rPr>
              <a:t>honour </a:t>
            </a:r>
            <a:r>
              <a:rPr lang="en-AU" sz="3100" dirty="0">
                <a:solidFill>
                  <a:schemeClr val="bg1"/>
                </a:solidFill>
                <a:latin typeface="Times New Roman" charset="0"/>
                <a:ea typeface="Cambria" charset="0"/>
              </a:rPr>
              <a:t>to whom </a:t>
            </a:r>
            <a:r>
              <a:rPr lang="en-AU" sz="3100" dirty="0" smtClean="0">
                <a:solidFill>
                  <a:schemeClr val="bg1"/>
                </a:solidFill>
                <a:latin typeface="Times New Roman" charset="0"/>
                <a:ea typeface="Cambria" charset="0"/>
              </a:rPr>
              <a:t>honour </a:t>
            </a:r>
            <a:r>
              <a:rPr lang="en-AU" sz="3100" dirty="0">
                <a:solidFill>
                  <a:schemeClr val="bg1"/>
                </a:solidFill>
                <a:latin typeface="Times New Roman" charset="0"/>
                <a:ea typeface="Cambria" charset="0"/>
              </a:rPr>
              <a:t>is owed. </a:t>
            </a:r>
            <a:endParaRPr lang="en-US" sz="31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40801" y="463233"/>
            <a:ext cx="8640960" cy="954107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All governing authorities have been put there by God</a:t>
            </a:r>
          </a:p>
          <a:p>
            <a:pPr algn="ctr"/>
            <a:r>
              <a:rPr lang="en-US" sz="28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And God gives them the right and authority to govern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612" y="31989"/>
            <a:ext cx="9078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 smtClean="0">
                <a:solidFill>
                  <a:srgbClr val="FFFF00"/>
                </a:solidFill>
                <a:latin typeface="Iowan Old Style Black"/>
                <a:cs typeface="Iowan Old Style Black"/>
              </a:rPr>
              <a:t>Citizens of the Kingdom </a:t>
            </a:r>
            <a:r>
              <a:rPr lang="en-US" sz="2700" smtClean="0">
                <a:solidFill>
                  <a:srgbClr val="FFFF00"/>
                </a:solidFill>
                <a:latin typeface="Iowan Old Style Black"/>
                <a:cs typeface="Iowan Old Style Black"/>
              </a:rPr>
              <a:t>of God  &amp;  our Nation</a:t>
            </a:r>
            <a:endParaRPr lang="en-US" sz="2700" dirty="0">
              <a:solidFill>
                <a:srgbClr val="FFFF00"/>
              </a:solidFill>
              <a:latin typeface="Iowan Old Style Black"/>
              <a:cs typeface="Iowan Old Style Black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417340"/>
            <a:ext cx="910698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God has entrusted to our rulers, immense power</a:t>
            </a:r>
          </a:p>
          <a:p>
            <a:pPr marL="265113" indent="-265113">
              <a:buFont typeface="Arial"/>
              <a:buChar char="•"/>
            </a:pP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With </a:t>
            </a: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our very lives</a:t>
            </a: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, we submit to our rulers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0801" y="2205072"/>
            <a:ext cx="8866182" cy="461665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pPr marL="265113" indent="-265113"/>
            <a:r>
              <a:rPr lang="en-US" sz="2400" b="1" spc="120" smtClean="0">
                <a:solidFill>
                  <a:srgbClr val="FFFF00"/>
                </a:solidFill>
                <a:latin typeface="Times New Roman"/>
                <a:cs typeface="Times New Roman"/>
              </a:rPr>
              <a:t>Their </a:t>
            </a:r>
            <a:r>
              <a:rPr lang="en-US" sz="2400" b="1" spc="120" dirty="0">
                <a:solidFill>
                  <a:srgbClr val="FFFF00"/>
                </a:solidFill>
                <a:latin typeface="Times New Roman"/>
                <a:cs typeface="Times New Roman"/>
              </a:rPr>
              <a:t>primary responsibility is to maintain Law and Order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2569468"/>
            <a:ext cx="910698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Do good = commended         Do evil = punished</a:t>
            </a:r>
          </a:p>
          <a:p>
            <a:pPr marL="265113" indent="-265113">
              <a:buFont typeface="Arial"/>
              <a:buChar char="•"/>
            </a:pP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Submit,</a:t>
            </a:r>
            <a:r>
              <a:rPr lang="en-US" sz="2600" b="1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 But</a:t>
            </a:r>
            <a:r>
              <a:rPr lang="mr-IN" sz="2600" b="1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…</a:t>
            </a: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  God is a higher authority.  If they order us to go against God’s commands, it is right to disobey.</a:t>
            </a:r>
          </a:p>
          <a:p>
            <a:pPr marL="265113" indent="-265113">
              <a:buFont typeface="Arial"/>
              <a:buChar char="•"/>
            </a:pP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The Government are </a:t>
            </a:r>
            <a:r>
              <a:rPr lang="en-US" sz="2600" b="1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God’s</a:t>
            </a: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 servants </a:t>
            </a:r>
            <a:r>
              <a:rPr lang="mr-IN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–</a:t>
            </a: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2600" b="1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not</a:t>
            </a: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 ours.</a:t>
            </a:r>
          </a:p>
        </p:txBody>
      </p:sp>
      <p:sp>
        <p:nvSpPr>
          <p:cNvPr id="2" name="Rectangle 1"/>
          <p:cNvSpPr/>
          <p:nvPr/>
        </p:nvSpPr>
        <p:spPr>
          <a:xfrm>
            <a:off x="101892" y="4209148"/>
            <a:ext cx="9005091" cy="461665"/>
          </a:xfrm>
          <a:prstGeom prst="rect">
            <a:avLst/>
          </a:prstGeom>
          <a:ln w="2222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AU" sz="24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 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avenger who carries out God’s wrath on the wrongdoer.</a:t>
            </a:r>
            <a:endParaRPr lang="en-US" sz="24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4670813"/>
            <a:ext cx="910698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A </a:t>
            </a:r>
            <a:r>
              <a:rPr lang="en-US" sz="2600" u="sng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sword</a:t>
            </a: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 is used to </a:t>
            </a:r>
            <a:r>
              <a:rPr lang="en-US" sz="26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defend</a:t>
            </a: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, </a:t>
            </a:r>
            <a:r>
              <a:rPr lang="en-US" sz="26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deter</a:t>
            </a: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, </a:t>
            </a:r>
            <a:r>
              <a:rPr lang="en-US" sz="26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detain</a:t>
            </a: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, and </a:t>
            </a:r>
            <a:r>
              <a:rPr lang="en-US" sz="26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execute</a:t>
            </a:r>
          </a:p>
          <a:p>
            <a:pPr marL="265113" indent="-265113">
              <a:buFont typeface="Arial"/>
              <a:buChar char="•"/>
            </a:pP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Justice demands retribution </a:t>
            </a:r>
            <a:r>
              <a:rPr lang="mr-IN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–</a:t>
            </a: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 not rehabilitation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0" grpId="0"/>
      <p:bldP spid="16" grpId="0" build="p"/>
      <p:bldP spid="20" grpId="0"/>
      <p:bldP spid="17" grpId="0" build="p"/>
      <p:bldP spid="2" grpId="0" animBg="1"/>
      <p:bldP spid="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40801" y="463233"/>
            <a:ext cx="8640960" cy="52322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Governments have a God-given authority to govern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612" y="31989"/>
            <a:ext cx="9078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 smtClean="0">
                <a:solidFill>
                  <a:srgbClr val="FFFF00"/>
                </a:solidFill>
                <a:latin typeface="Iowan Old Style Black"/>
                <a:cs typeface="Iowan Old Style Black"/>
              </a:rPr>
              <a:t>Citizens of the Kingdom </a:t>
            </a:r>
            <a:r>
              <a:rPr lang="en-US" sz="2700" smtClean="0">
                <a:solidFill>
                  <a:srgbClr val="FFFF00"/>
                </a:solidFill>
                <a:latin typeface="Iowan Old Style Black"/>
                <a:cs typeface="Iowan Old Style Black"/>
              </a:rPr>
              <a:t>of God  &amp;  our Nation</a:t>
            </a:r>
            <a:endParaRPr lang="en-US" sz="2700" dirty="0">
              <a:solidFill>
                <a:srgbClr val="FFFF00"/>
              </a:solidFill>
              <a:latin typeface="Iowan Old Style Black"/>
              <a:cs typeface="Iowan Old Style Black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0801" y="913284"/>
            <a:ext cx="8866182" cy="461665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pPr marL="265113" indent="-265113"/>
            <a:r>
              <a:rPr lang="en-US" sz="2400" b="1" spc="120" smtClean="0">
                <a:solidFill>
                  <a:srgbClr val="FFFF00"/>
                </a:solidFill>
                <a:latin typeface="Times New Roman"/>
                <a:cs typeface="Times New Roman"/>
              </a:rPr>
              <a:t>Their </a:t>
            </a:r>
            <a:r>
              <a:rPr lang="en-US" sz="2400" b="1" spc="120" dirty="0">
                <a:solidFill>
                  <a:srgbClr val="FFFF00"/>
                </a:solidFill>
                <a:latin typeface="Times New Roman"/>
                <a:cs typeface="Times New Roman"/>
              </a:rPr>
              <a:t>primary responsibility is to maintain Law and Order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1277680"/>
            <a:ext cx="910698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Do good = commended         Do evil = punished</a:t>
            </a:r>
          </a:p>
          <a:p>
            <a:pPr marL="265113" indent="-265113">
              <a:buFont typeface="Arial"/>
              <a:buChar char="•"/>
            </a:pP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Submit,</a:t>
            </a:r>
            <a:r>
              <a:rPr lang="en-US" sz="2600" b="1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 But</a:t>
            </a:r>
            <a:r>
              <a:rPr lang="mr-IN" sz="2600" b="1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…</a:t>
            </a: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  God is a higher authority.  If they order us to go against God’s commands, it is right to disobey.</a:t>
            </a:r>
          </a:p>
          <a:p>
            <a:pPr marL="265113" indent="-265113">
              <a:buFont typeface="Arial"/>
              <a:buChar char="•"/>
            </a:pP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The Government are </a:t>
            </a:r>
            <a:r>
              <a:rPr lang="en-US" sz="2600" b="1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God’s</a:t>
            </a: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 servants </a:t>
            </a:r>
            <a:r>
              <a:rPr lang="mr-IN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–</a:t>
            </a: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2600" b="1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not</a:t>
            </a: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 ours.</a:t>
            </a:r>
          </a:p>
        </p:txBody>
      </p:sp>
      <p:sp>
        <p:nvSpPr>
          <p:cNvPr id="2" name="Rectangle 1"/>
          <p:cNvSpPr/>
          <p:nvPr/>
        </p:nvSpPr>
        <p:spPr>
          <a:xfrm>
            <a:off x="101892" y="2917360"/>
            <a:ext cx="9005091" cy="461665"/>
          </a:xfrm>
          <a:prstGeom prst="rect">
            <a:avLst/>
          </a:prstGeom>
          <a:ln w="2222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AU" sz="240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 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avenger who carries out God’s wrath on the wrongdoer.</a:t>
            </a:r>
            <a:endParaRPr lang="en-US" sz="24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3379025"/>
            <a:ext cx="910698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A </a:t>
            </a:r>
            <a:r>
              <a:rPr lang="en-US" sz="2600" u="sng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sword</a:t>
            </a: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 is used to </a:t>
            </a:r>
            <a:r>
              <a:rPr lang="en-US" sz="26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defend</a:t>
            </a: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, </a:t>
            </a:r>
            <a:r>
              <a:rPr lang="en-US" sz="26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deter</a:t>
            </a: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, </a:t>
            </a:r>
            <a:r>
              <a:rPr lang="en-US" sz="26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detain</a:t>
            </a: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, and </a:t>
            </a:r>
            <a:r>
              <a:rPr lang="en-US" sz="2600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execute</a:t>
            </a:r>
          </a:p>
          <a:p>
            <a:pPr marL="265113" indent="-265113">
              <a:buFont typeface="Arial"/>
              <a:buChar char="•"/>
            </a:pP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Justice demands retribution </a:t>
            </a:r>
            <a:r>
              <a:rPr lang="mr-IN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–</a:t>
            </a: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 not rehabilitation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613" y="4148466"/>
            <a:ext cx="8146102" cy="461665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pPr marL="265113" indent="-265113"/>
            <a:r>
              <a:rPr lang="en-US" sz="2400" b="1" spc="1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You shall not wrongfully kill</a:t>
            </a:r>
            <a:endParaRPr lang="en-US" sz="2400" b="1" spc="120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92" y="4465289"/>
            <a:ext cx="910698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/>
              <a:buChar char="•"/>
            </a:pP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Individuals do </a:t>
            </a:r>
            <a:r>
              <a:rPr lang="en-US" sz="2600" b="1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not</a:t>
            </a: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 have the right to kill.  </a:t>
            </a:r>
          </a:p>
          <a:p>
            <a:pPr marL="265113" indent="-265113">
              <a:buFont typeface="Arial"/>
              <a:buChar char="•"/>
            </a:pP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Our rulers do (defend, deter, detain and execute)</a:t>
            </a:r>
          </a:p>
          <a:p>
            <a:pPr marL="265113" indent="-265113">
              <a:buFont typeface="Arial"/>
              <a:buChar char="•"/>
            </a:pPr>
            <a:r>
              <a:rPr lang="en-US" sz="26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Our rulers are ‘ministers of God’.  It is right to pay taxes.</a:t>
            </a:r>
          </a:p>
        </p:txBody>
      </p:sp>
    </p:spTree>
    <p:extLst>
      <p:ext uri="{BB962C8B-B14F-4D97-AF65-F5344CB8AC3E}">
        <p14:creationId xmlns:p14="http://schemas.microsoft.com/office/powerpoint/2010/main" val="173173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38341</TotalTime>
  <Words>314</Words>
  <Application>Microsoft Macintosh PowerPoint</Application>
  <PresentationFormat>On-screen Show (16:10)</PresentationFormat>
  <Paragraphs>32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Calibri</vt:lpstr>
      <vt:lpstr>Cambria</vt:lpstr>
      <vt:lpstr>Comic Sans MS</vt:lpstr>
      <vt:lpstr>Iowan Old Style Black</vt:lpstr>
      <vt:lpstr>Times New Roman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379</cp:revision>
  <cp:lastPrinted>2016-11-17T04:59:44Z</cp:lastPrinted>
  <dcterms:created xsi:type="dcterms:W3CDTF">2016-11-04T06:28:01Z</dcterms:created>
  <dcterms:modified xsi:type="dcterms:W3CDTF">2016-11-19T23:05:29Z</dcterms:modified>
</cp:coreProperties>
</file>